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332" y="-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1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928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20354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0719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388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47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262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8239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075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3464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428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879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C1D1D-1838-44EE-BA64-C555A5925EE8}" type="datetimeFigureOut">
              <a:rPr lang="ko-KR" altLang="en-US" smtClean="0"/>
              <a:t>2020-11-18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9651F-8146-4F8F-8E59-7BE9E3C3E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720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R 3_4">
            <a:hlinkClick r:id="" action="ppaction://media"/>
            <a:extLst>
              <a:ext uri="{FF2B5EF4-FFF2-40B4-BE49-F238E27FC236}">
                <a16:creationId xmlns:a16="http://schemas.microsoft.com/office/drawing/2014/main" xmlns="" id="{8D9A7380-DE88-435B-BB2E-A4273991E6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210078"/>
            <a:ext cx="9144000" cy="304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A06605F-7999-4594-BEDD-1EB1E6A689B4}"/>
              </a:ext>
            </a:extLst>
          </p:cNvPr>
          <p:cNvSpPr txBox="1"/>
          <p:nvPr/>
        </p:nvSpPr>
        <p:spPr>
          <a:xfrm>
            <a:off x="384118" y="483361"/>
            <a:ext cx="267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구현영상</a:t>
            </a:r>
            <a:r>
              <a:rPr lang="en-US" altLang="ko-KR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1600" b="1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비교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xmlns="" id="{6D66D7DB-8D11-461D-B56E-9AC5645C2623}"/>
              </a:ext>
            </a:extLst>
          </p:cNvPr>
          <p:cNvSpPr/>
          <p:nvPr/>
        </p:nvSpPr>
        <p:spPr>
          <a:xfrm>
            <a:off x="434581" y="346369"/>
            <a:ext cx="775937" cy="4571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8DD1CC2-D284-4D89-BA59-F2FB69A49BE8}"/>
              </a:ext>
            </a:extLst>
          </p:cNvPr>
          <p:cNvSpPr txBox="1"/>
          <p:nvPr/>
        </p:nvSpPr>
        <p:spPr>
          <a:xfrm>
            <a:off x="0" y="1448211"/>
            <a:ext cx="4572000" cy="9387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55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ras Bold ITC" panose="020B0907030504020204" pitchFamily="34" charset="0"/>
                <a:ea typeface="나눔고딕 ExtraBold" panose="020D0904000000000000" pitchFamily="50" charset="-127"/>
              </a:rPr>
              <a:t>AR</a:t>
            </a:r>
            <a:endParaRPr lang="ko-KR" altLang="en-US" sz="55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ras Bold ITC" panose="020B0907030504020204" pitchFamily="34" charset="0"/>
              <a:ea typeface="나눔고딕 ExtraBold" panose="020D0904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A59D493-DE5D-43EA-B308-9DE0D3037A84}"/>
              </a:ext>
            </a:extLst>
          </p:cNvPr>
          <p:cNvSpPr txBox="1"/>
          <p:nvPr/>
        </p:nvSpPr>
        <p:spPr>
          <a:xfrm>
            <a:off x="4572000" y="1448211"/>
            <a:ext cx="4572000" cy="93871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55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Eras Bold ITC" panose="020B0907030504020204" pitchFamily="34" charset="0"/>
                <a:ea typeface="나눔고딕 ExtraBold" panose="020D0904000000000000" pitchFamily="50" charset="-127"/>
              </a:rPr>
              <a:t>VR</a:t>
            </a:r>
            <a:endParaRPr lang="ko-KR" altLang="en-US" sz="55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Eras Bold ITC" panose="020B0907030504020204" pitchFamily="34" charset="0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607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6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화면 슬라이드 쇼(4:3)</PresentationFormat>
  <Paragraphs>3</Paragraphs>
  <Slides>1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2" baseType="lpstr">
      <vt:lpstr>Office 테마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.Park Douglas</dc:creator>
  <cp:lastModifiedBy>.Park Douglas</cp:lastModifiedBy>
  <cp:revision>1</cp:revision>
  <dcterms:created xsi:type="dcterms:W3CDTF">2020-11-18T06:33:58Z</dcterms:created>
  <dcterms:modified xsi:type="dcterms:W3CDTF">2020-11-18T06:34:52Z</dcterms:modified>
</cp:coreProperties>
</file>

<file path=docProps/thumbnail.jpeg>
</file>